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8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3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5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3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4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3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9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C863-4F45-4061-9155-72C55C02ADA5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AB-C11D-4A50-8DE9-71B10BEE6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8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/>
          <a:lstStyle/>
          <a:p>
            <a:r>
              <a:rPr lang="en-US" dirty="0" smtClean="0"/>
              <a:t>Physical Science </a:t>
            </a:r>
            <a:br>
              <a:rPr lang="en-US" dirty="0" smtClean="0"/>
            </a:br>
            <a:r>
              <a:rPr lang="en-US" dirty="0" smtClean="0"/>
              <a:t>Unit 3 Warm-Up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Work, Power and Simple Machines</a:t>
            </a:r>
            <a:endParaRPr lang="en-US" dirty="0"/>
          </a:p>
        </p:txBody>
      </p:sp>
      <p:pic>
        <p:nvPicPr>
          <p:cNvPr id="1026" name="Picture 2" descr="C:\Users\charlena.raines\AppData\Local\Microsoft\Windows\Temporary Internet Files\Content.IE5\VYE9BJNW\MC9002813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2714"/>
            <a:ext cx="1865014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143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10/2/13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crane lifts a 875 N load a height of 15 m in 95 s.  What is the power of the crane?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Warm-Ups Due today.  From  9/18/13 to 10/2/13 should have 9 warm-ups.  Questions are on teacher web-page if you’ve lost your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9/18/13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800" dirty="0" smtClean="0"/>
              <a:t>Define Work</a:t>
            </a:r>
          </a:p>
          <a:p>
            <a:r>
              <a:rPr lang="en-US" sz="4800" dirty="0" smtClean="0"/>
              <a:t>Give an example of work</a:t>
            </a:r>
          </a:p>
          <a:p>
            <a:endParaRPr lang="en-US" sz="4800" dirty="0"/>
          </a:p>
          <a:p>
            <a:r>
              <a:rPr lang="en-US" sz="4800" dirty="0" smtClean="0"/>
              <a:t>Turned in on Tuesday</a:t>
            </a:r>
          </a:p>
          <a:p>
            <a:pPr lvl="1"/>
            <a:r>
              <a:rPr lang="en-US" sz="4400" dirty="0" smtClean="0"/>
              <a:t>Unit 2 review, remember you MUST have shown work for math problems b/c I gave out answers.</a:t>
            </a:r>
          </a:p>
        </p:txBody>
      </p:sp>
    </p:spTree>
    <p:extLst>
      <p:ext uri="{BB962C8B-B14F-4D97-AF65-F5344CB8AC3E}">
        <p14:creationId xmlns:p14="http://schemas.microsoft.com/office/powerpoint/2010/main" val="138090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9/19/13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Label the following as work or not work</a:t>
            </a:r>
          </a:p>
          <a:p>
            <a:pPr marL="514350" indent="-514350">
              <a:buAutoNum type="arabicPeriod"/>
            </a:pPr>
            <a:r>
              <a:rPr lang="en-US" dirty="0" smtClean="0"/>
              <a:t>Sliding a box across the floor</a:t>
            </a:r>
          </a:p>
          <a:p>
            <a:pPr marL="514350" indent="-514350">
              <a:buAutoNum type="arabicPeriod"/>
            </a:pPr>
            <a:r>
              <a:rPr lang="en-US" dirty="0" smtClean="0"/>
              <a:t>Lifting the box</a:t>
            </a:r>
          </a:p>
          <a:p>
            <a:pPr marL="514350" indent="-514350">
              <a:buAutoNum type="arabicPeriod"/>
            </a:pPr>
            <a:r>
              <a:rPr lang="en-US" dirty="0" smtClean="0"/>
              <a:t>Carrying the box to the next room</a:t>
            </a:r>
          </a:p>
          <a:p>
            <a:pPr marL="514350" indent="-514350">
              <a:buAutoNum type="arabicPeriod"/>
            </a:pPr>
            <a:r>
              <a:rPr lang="en-US" dirty="0" smtClean="0"/>
              <a:t>Lowering the box to the floor</a:t>
            </a:r>
          </a:p>
          <a:p>
            <a:pPr marL="514350" indent="-514350">
              <a:buAutoNum type="arabicPeriod"/>
            </a:pPr>
            <a:r>
              <a:rPr lang="en-US" dirty="0" smtClean="0"/>
              <a:t>Holding 200 </a:t>
            </a:r>
            <a:r>
              <a:rPr lang="en-US" dirty="0" err="1" smtClean="0"/>
              <a:t>lbs</a:t>
            </a:r>
            <a:r>
              <a:rPr lang="en-US" dirty="0"/>
              <a:t> </a:t>
            </a:r>
            <a:r>
              <a:rPr lang="en-US" dirty="0" smtClean="0"/>
              <a:t>box over your head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7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9/20/13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257800"/>
          </a:xfrm>
        </p:spPr>
        <p:txBody>
          <a:bodyPr/>
          <a:lstStyle/>
          <a:p>
            <a:r>
              <a:rPr lang="en-US" dirty="0" smtClean="0"/>
              <a:t>Use your formula sheet </a:t>
            </a:r>
            <a:r>
              <a:rPr lang="en-US" smtClean="0"/>
              <a:t>to write </a:t>
            </a:r>
            <a:r>
              <a:rPr lang="en-US" dirty="0" smtClean="0"/>
              <a:t>the equation that would go with the following units.  HINT:  first look at what each unit measures.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Kg, 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mL, 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s, 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W,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m, 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m/s</a:t>
            </a:r>
            <a:r>
              <a:rPr lang="en-US" baseline="30000" dirty="0" smtClean="0"/>
              <a:t>2</a:t>
            </a:r>
            <a:r>
              <a:rPr lang="en-US" dirty="0" smtClean="0"/>
              <a:t>, s</a:t>
            </a:r>
          </a:p>
        </p:txBody>
      </p:sp>
    </p:spTree>
    <p:extLst>
      <p:ext uri="{BB962C8B-B14F-4D97-AF65-F5344CB8AC3E}">
        <p14:creationId xmlns:p14="http://schemas.microsoft.com/office/powerpoint/2010/main" val="267174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9/23/13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/>
          <a:lstStyle/>
          <a:p>
            <a:r>
              <a:rPr lang="en-US" dirty="0" smtClean="0"/>
              <a:t>EOCT review</a:t>
            </a:r>
          </a:p>
          <a:p>
            <a:r>
              <a:rPr lang="en-US" dirty="0" smtClean="0"/>
              <a:t>How long does it take for a car that traveled 25 m to reach a speed of 15.25m/s?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9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9/24/13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410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Have out “Simple Machine Practice”</a:t>
            </a:r>
          </a:p>
          <a:p>
            <a:r>
              <a:rPr lang="en-US" dirty="0" smtClean="0"/>
              <a:t>Identify the simple machine that is in the complex machine below</a:t>
            </a:r>
          </a:p>
          <a:p>
            <a:pPr marL="514350" indent="-514350">
              <a:buAutoNum type="arabicPeriod"/>
            </a:pPr>
            <a:r>
              <a:rPr lang="en-US" dirty="0" smtClean="0"/>
              <a:t>Screw Driver</a:t>
            </a:r>
          </a:p>
          <a:p>
            <a:pPr marL="514350" indent="-514350">
              <a:buAutoNum type="arabicPeriod"/>
            </a:pPr>
            <a:r>
              <a:rPr lang="en-US" dirty="0" smtClean="0"/>
              <a:t>Stage Curtains</a:t>
            </a:r>
          </a:p>
          <a:p>
            <a:pPr marL="514350" indent="-514350">
              <a:buAutoNum type="arabicPeriod"/>
            </a:pPr>
            <a:r>
              <a:rPr lang="en-US" dirty="0" smtClean="0"/>
              <a:t>Flight of stairs</a:t>
            </a:r>
          </a:p>
          <a:p>
            <a:pPr marL="514350" indent="-514350">
              <a:buAutoNum type="arabicPeriod"/>
            </a:pPr>
            <a:r>
              <a:rPr lang="en-US" dirty="0" smtClean="0"/>
              <a:t>Nail</a:t>
            </a:r>
          </a:p>
          <a:p>
            <a:pPr marL="514350" indent="-514350">
              <a:buAutoNum type="arabicPeriod"/>
            </a:pPr>
            <a:r>
              <a:rPr lang="en-US" dirty="0" smtClean="0"/>
              <a:t>Hammer putting in a nail</a:t>
            </a:r>
          </a:p>
          <a:p>
            <a:pPr marL="514350" indent="-514350">
              <a:buAutoNum type="arabicPeriod"/>
            </a:pPr>
            <a:r>
              <a:rPr lang="en-US" dirty="0" smtClean="0"/>
              <a:t>Shovel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9/26/13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Quiz Friday: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much power is used if it take 25 N of force to move  box 13.5 m in </a:t>
            </a:r>
            <a:r>
              <a:rPr lang="en-US" dirty="0"/>
              <a:t>4</a:t>
            </a:r>
            <a:r>
              <a:rPr lang="en-US" dirty="0" smtClean="0"/>
              <a:t>5 seconds?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9/30/13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in Chapter 14 Vocab Review at the start of the period.</a:t>
            </a:r>
          </a:p>
          <a:p>
            <a:endParaRPr lang="en-US" dirty="0"/>
          </a:p>
          <a:p>
            <a:r>
              <a:rPr lang="en-US" dirty="0" smtClean="0"/>
              <a:t>Warm-Up</a:t>
            </a:r>
          </a:p>
          <a:p>
            <a:r>
              <a:rPr lang="en-US" dirty="0" smtClean="0"/>
              <a:t>How much time does it take to use 375 watts of power if 285 J of work was done?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10/1/13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r>
              <a:rPr lang="en-US" dirty="0" smtClean="0"/>
              <a:t>What is a compound machine?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efficiency of a machine always less than 100 %?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304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Physical Science  Unit 3 Warm-Up</vt:lpstr>
      <vt:lpstr>Wednesday 9/18/13</vt:lpstr>
      <vt:lpstr>9/19/13</vt:lpstr>
      <vt:lpstr>9/20/13</vt:lpstr>
      <vt:lpstr>9/23/13</vt:lpstr>
      <vt:lpstr>9/24/13</vt:lpstr>
      <vt:lpstr>9/26/13</vt:lpstr>
      <vt:lpstr>9/30/13</vt:lpstr>
      <vt:lpstr>10/1/13</vt:lpstr>
      <vt:lpstr>10/2/13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Science  Unit 3 Warm-Up</dc:title>
  <dc:creator>Charlena Raines</dc:creator>
  <cp:lastModifiedBy>Charlena Raines</cp:lastModifiedBy>
  <cp:revision>21</cp:revision>
  <dcterms:created xsi:type="dcterms:W3CDTF">2013-09-18T11:42:01Z</dcterms:created>
  <dcterms:modified xsi:type="dcterms:W3CDTF">2013-10-01T16:35:54Z</dcterms:modified>
</cp:coreProperties>
</file>